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4" r:id="rId15"/>
    <p:sldId id="263" r:id="rId16"/>
    <p:sldId id="258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105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96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700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234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119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447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873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33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850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25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599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20C40-B9BE-4725-9BE2-6ED686375265}" type="datetimeFigureOut">
              <a:rPr lang="en-CA" smtClean="0"/>
              <a:t>2019-11-20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9722-F2BD-4B52-9CBE-3F4B92617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07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Christianity</a:t>
            </a:r>
            <a:endParaRPr lang="en-CA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503" y="0"/>
            <a:ext cx="5705856" cy="6858000"/>
          </a:xfrm>
        </p:spPr>
      </p:pic>
    </p:spTree>
    <p:extLst>
      <p:ext uri="{BB962C8B-B14F-4D97-AF65-F5344CB8AC3E}">
        <p14:creationId xmlns:p14="http://schemas.microsoft.com/office/powerpoint/2010/main" val="4120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05BD-E89C-497B-98E4-73930163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Covenants &amp; New Covenants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2CBC5A62-4B4D-423B-82D0-A0E689449C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73" y="1825625"/>
            <a:ext cx="4136053" cy="435133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xmlns="" id="{2FF10F99-9EB5-4E9F-81D9-F0C2E09FE3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22773"/>
            <a:ext cx="5181600" cy="3957042"/>
          </a:xfrm>
        </p:spPr>
      </p:pic>
    </p:spTree>
    <p:extLst>
      <p:ext uri="{BB962C8B-B14F-4D97-AF65-F5344CB8AC3E}">
        <p14:creationId xmlns:p14="http://schemas.microsoft.com/office/powerpoint/2010/main" val="53648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EB3015-7730-4DF4-974C-1019167B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Destruction of Jerusalem Temple, 70 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6804B9-10CA-4785-802A-02D2C0374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Ruins of Temple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3C512BD9-76C8-4D9C-BBAA-8E7860E9D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81" y="2689070"/>
            <a:ext cx="4427100" cy="331691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A48A3D7-4976-4634-8868-48006F1DE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Panel from Arch of Titus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9DA3930-A2E3-4273-89AC-B12A2D6A09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8749"/>
            <a:ext cx="5183188" cy="3317240"/>
          </a:xfrm>
        </p:spPr>
      </p:pic>
    </p:spTree>
    <p:extLst>
      <p:ext uri="{BB962C8B-B14F-4D97-AF65-F5344CB8AC3E}">
        <p14:creationId xmlns:p14="http://schemas.microsoft.com/office/powerpoint/2010/main" val="55299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A47A71-7D4D-4D71-BE6E-2CD3B36C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Universal covenants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C1C09D26-929D-4470-81A2-E03C94807B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98" y="1835416"/>
            <a:ext cx="3250692" cy="4331754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CE08C00-FE80-4E36-A832-F2F1EC7DC5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7280"/>
            <a:ext cx="5181600" cy="3668027"/>
          </a:xfrm>
        </p:spPr>
      </p:pic>
    </p:spTree>
    <p:extLst>
      <p:ext uri="{BB962C8B-B14F-4D97-AF65-F5344CB8AC3E}">
        <p14:creationId xmlns:p14="http://schemas.microsoft.com/office/powerpoint/2010/main" val="1831772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E04BADA-B0CB-4AB1-A6E1-AD1563EE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New Testament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FC6616FF-52B9-42EA-AD83-1D8006997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40" y="1825625"/>
            <a:ext cx="5034519" cy="4351338"/>
          </a:xfrm>
        </p:spPr>
      </p:pic>
    </p:spTree>
    <p:extLst>
      <p:ext uri="{BB962C8B-B14F-4D97-AF65-F5344CB8AC3E}">
        <p14:creationId xmlns:p14="http://schemas.microsoft.com/office/powerpoint/2010/main" val="28119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0E7005-90F8-4A5C-9360-7F21997B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Matthew 8:1-4 (NRSV)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D7EF0B-F932-4DD5-93DB-D8B10CD1A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“When Jesus had come down from the mountain, great crowds followed him; 2 and there was a leper who came to him and knelt before him, saying, “Lord, if you choose, you can make me clean.” 3 He stretched out his hand and touched him, saying, “I do choose. Be made clean!” Immediately his leprosy was cleansed. 4 Then Jesus said to him, “See that you say nothing to anyone; but go, show yourself to the priest, and offer the gift that Moses commanded, as a testimony to them.”</a:t>
            </a:r>
          </a:p>
        </p:txBody>
      </p:sp>
    </p:spTree>
    <p:extLst>
      <p:ext uri="{BB962C8B-B14F-4D97-AF65-F5344CB8AC3E}">
        <p14:creationId xmlns:p14="http://schemas.microsoft.com/office/powerpoint/2010/main" val="412707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175592-16A4-4FC0-8D62-DA4B0039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Hebrew Language (Tanakh/Old Testament)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F38015B-66C4-4513-B5AA-C203FC36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919" y="1825625"/>
            <a:ext cx="5860161" cy="4351338"/>
          </a:xfrm>
        </p:spPr>
      </p:pic>
    </p:spTree>
    <p:extLst>
      <p:ext uri="{BB962C8B-B14F-4D97-AF65-F5344CB8AC3E}">
        <p14:creationId xmlns:p14="http://schemas.microsoft.com/office/powerpoint/2010/main" val="10994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24AD4D-DE87-4259-928C-864E3723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Ancient Greek language (New Testament)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ED545D0-6B4F-40F0-BF98-BD5FA347E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415567" cy="4730577"/>
          </a:xfrm>
        </p:spPr>
      </p:pic>
    </p:spTree>
    <p:extLst>
      <p:ext uri="{BB962C8B-B14F-4D97-AF65-F5344CB8AC3E}">
        <p14:creationId xmlns:p14="http://schemas.microsoft.com/office/powerpoint/2010/main" val="19240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AE007CA-3E1F-48D3-9F22-0574BBA1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Updated 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ED14400-3EF0-4E4B-9130-D6CFD89A4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RSV 2 Corinthians 11:25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9F6968-AA65-4CBE-8BE1-58DAFAD532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“Three times I have been beaten with rods; once I was stoned. Three times I have been shipwrecked; a night and a day I have been adrift at sea.”</a:t>
            </a:r>
          </a:p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1D3277C-0F1B-48C0-BAF6-9BB29D428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NRSV 2 Corinthians 11:25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0608E1C-E765-4C4A-ACDF-3F04E5E1C53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“Three times I was beaten with rods. Once, I received a stoning. Three times I was shipwrecked; for a night and a day I was adrift at sea.”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206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Christianity: topics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Christian Myth</a:t>
            </a:r>
          </a:p>
          <a:p>
            <a:pPr lvl="1"/>
            <a:r>
              <a:rPr lang="en-CA" dirty="0"/>
              <a:t>Jesus</a:t>
            </a:r>
          </a:p>
          <a:p>
            <a:pPr lvl="1"/>
            <a:r>
              <a:rPr lang="en-CA" dirty="0"/>
              <a:t>As Messiah</a:t>
            </a:r>
          </a:p>
          <a:p>
            <a:r>
              <a:rPr lang="en-CA" dirty="0"/>
              <a:t>The Christian Bible</a:t>
            </a:r>
          </a:p>
          <a:p>
            <a:pPr lvl="1"/>
            <a:r>
              <a:rPr lang="en-CA" dirty="0"/>
              <a:t>Relation to Jewish Bible</a:t>
            </a:r>
          </a:p>
          <a:p>
            <a:pPr lvl="1"/>
            <a:r>
              <a:rPr lang="en-CA" dirty="0"/>
              <a:t>The New Testament</a:t>
            </a:r>
          </a:p>
          <a:p>
            <a:pPr lvl="1"/>
            <a:r>
              <a:rPr lang="en-CA" dirty="0"/>
              <a:t>How we got here: translations</a:t>
            </a:r>
          </a:p>
          <a:p>
            <a:pPr lvl="1"/>
            <a:r>
              <a:rPr lang="en-CA" dirty="0"/>
              <a:t>Manuscript transmission</a:t>
            </a:r>
          </a:p>
          <a:p>
            <a:pPr lvl="1"/>
            <a:r>
              <a:rPr lang="en-CA" dirty="0"/>
              <a:t>Canon formation</a:t>
            </a:r>
          </a:p>
        </p:txBody>
      </p:sp>
    </p:spTree>
    <p:extLst>
      <p:ext uri="{BB962C8B-B14F-4D97-AF65-F5344CB8AC3E}">
        <p14:creationId xmlns:p14="http://schemas.microsoft.com/office/powerpoint/2010/main" val="153289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D39ADD-B047-4E73-A500-BA3BBCA4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Jesus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5D4CC78-988C-438C-9ABB-7AE588112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31" y="613335"/>
            <a:ext cx="6064266" cy="5631329"/>
          </a:xfrm>
        </p:spPr>
      </p:pic>
    </p:spTree>
    <p:extLst>
      <p:ext uri="{BB962C8B-B14F-4D97-AF65-F5344CB8AC3E}">
        <p14:creationId xmlns:p14="http://schemas.microsoft.com/office/powerpoint/2010/main" val="101737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CDB099C-ED17-4850-92A5-CAFAA8AD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Significance of Jesus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30F8DDEB-FC18-411A-BC7E-EBC248279B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Messiah/Christ</a:t>
            </a:r>
          </a:p>
          <a:p>
            <a:r>
              <a:rPr lang="en-CA" dirty="0"/>
              <a:t>Son of God</a:t>
            </a:r>
          </a:p>
          <a:p>
            <a:r>
              <a:rPr lang="en-CA" dirty="0"/>
              <a:t>2000 years ago, in Palestine/Israel</a:t>
            </a:r>
          </a:p>
          <a:p>
            <a:r>
              <a:rPr lang="en-CA" dirty="0"/>
              <a:t>Death &amp; resurrection</a:t>
            </a:r>
          </a:p>
          <a:p>
            <a:r>
              <a:rPr lang="en-CA" dirty="0"/>
              <a:t>Salvation from sin</a:t>
            </a:r>
          </a:p>
          <a:p>
            <a:r>
              <a:rPr lang="en-CA" dirty="0"/>
              <a:t>Reversal of fall of Adam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671D85A8-9A52-4706-8A0E-D5BAF54CC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826" y="436955"/>
            <a:ext cx="4286596" cy="5984089"/>
          </a:xfrm>
        </p:spPr>
      </p:pic>
    </p:spTree>
    <p:extLst>
      <p:ext uri="{BB962C8B-B14F-4D97-AF65-F5344CB8AC3E}">
        <p14:creationId xmlns:p14="http://schemas.microsoft.com/office/powerpoint/2010/main" val="83086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81F8F70-7F59-4419-97CF-4E7D60B7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(Christian) Bible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7B915F5A-5D7F-4CD1-8855-5857559D4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68" y="1618427"/>
            <a:ext cx="8066463" cy="4874448"/>
          </a:xfrm>
        </p:spPr>
      </p:pic>
    </p:spTree>
    <p:extLst>
      <p:ext uri="{BB962C8B-B14F-4D97-AF65-F5344CB8AC3E}">
        <p14:creationId xmlns:p14="http://schemas.microsoft.com/office/powerpoint/2010/main" val="115061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303CDE-5B4D-47EA-A1CB-365FD57D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Differences from Jewish Bible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90F6A6E1-A6DF-453E-BB53-6DCC548F3E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81" y="1825625"/>
            <a:ext cx="2877638" cy="435133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808AD2EE-2352-4CA2-801D-5BF59BD81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60" y="1825625"/>
            <a:ext cx="3025880" cy="4351338"/>
          </a:xfrm>
        </p:spPr>
      </p:pic>
    </p:spTree>
    <p:extLst>
      <p:ext uri="{BB962C8B-B14F-4D97-AF65-F5344CB8AC3E}">
        <p14:creationId xmlns:p14="http://schemas.microsoft.com/office/powerpoint/2010/main" val="332600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8974BF-5687-4CAE-9833-91C1D3D55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First difference: addition of New Testament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FB1EFC-A2F1-4A37-A1DE-791366BB1B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Jewish Tanakh/Bible includes 39 books</a:t>
            </a:r>
          </a:p>
          <a:p>
            <a:r>
              <a:rPr lang="en-CA" dirty="0"/>
              <a:t>E.g., Genesis, Exodus, Leviticus, prophets like Jeremiah, Isaiah, writings like </a:t>
            </a:r>
          </a:p>
          <a:p>
            <a:r>
              <a:rPr lang="en-CA" dirty="0"/>
              <a:t>Written (mostly) in Hebrew</a:t>
            </a:r>
          </a:p>
          <a:p>
            <a:r>
              <a:rPr lang="en-CA" dirty="0"/>
              <a:t>All texts earlier than about 200 BCE</a:t>
            </a:r>
          </a:p>
          <a:p>
            <a:r>
              <a:rPr lang="en-CA" dirty="0"/>
              <a:t>Accepted as Christian scripture under the title of “Old Testament” (or “First Testament,” etc.)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F42D202-EA0A-4F1B-8ED3-4505D93C0B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New Testament, includes 27 books</a:t>
            </a:r>
          </a:p>
          <a:p>
            <a:r>
              <a:rPr lang="en-CA" dirty="0"/>
              <a:t>E.g., Gospel of Matthew, Mark, Luke, John, Letters of Paul, etc.</a:t>
            </a:r>
          </a:p>
          <a:p>
            <a:r>
              <a:rPr lang="en-CA" dirty="0"/>
              <a:t>Written entirely in (ancient) Greek</a:t>
            </a:r>
          </a:p>
          <a:p>
            <a:r>
              <a:rPr lang="en-CA" dirty="0"/>
              <a:t>All texts later than about 50 CE</a:t>
            </a:r>
          </a:p>
          <a:p>
            <a:r>
              <a:rPr lang="en-CA" dirty="0"/>
              <a:t>Accepted by all (or nearly all) Christians, but not by Jews</a:t>
            </a:r>
          </a:p>
        </p:txBody>
      </p:sp>
    </p:spTree>
    <p:extLst>
      <p:ext uri="{BB962C8B-B14F-4D97-AF65-F5344CB8AC3E}">
        <p14:creationId xmlns:p14="http://schemas.microsoft.com/office/powerpoint/2010/main" val="3486981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418B4E-A54C-42E4-B076-4B37F7978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Second difference: order of Tanakh/OT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772DD6-7DFE-4F5B-AD76-65F9AD6995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Jews divide their Tanakh into three sections</a:t>
            </a:r>
          </a:p>
          <a:p>
            <a:r>
              <a:rPr lang="en-CA" dirty="0"/>
              <a:t>Torah (Law)</a:t>
            </a:r>
          </a:p>
          <a:p>
            <a:r>
              <a:rPr lang="en-CA" dirty="0"/>
              <a:t>Nevi’im (Prophets)</a:t>
            </a:r>
          </a:p>
          <a:p>
            <a:r>
              <a:rPr lang="en-CA" dirty="0" err="1"/>
              <a:t>Kethuvim</a:t>
            </a:r>
            <a:r>
              <a:rPr lang="en-CA" dirty="0"/>
              <a:t> (Writings)</a:t>
            </a:r>
          </a:p>
          <a:p>
            <a:r>
              <a:rPr lang="en-CA" dirty="0"/>
              <a:t>Christians organize the books of their Old Testament in a different order, ending with the Prophets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DF7C6D1-059F-4ED7-BA5D-F72136E90A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181" y="1825625"/>
            <a:ext cx="2877638" cy="4351338"/>
          </a:xfrm>
        </p:spPr>
      </p:pic>
    </p:spTree>
    <p:extLst>
      <p:ext uri="{BB962C8B-B14F-4D97-AF65-F5344CB8AC3E}">
        <p14:creationId xmlns:p14="http://schemas.microsoft.com/office/powerpoint/2010/main" val="94476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09A14F-D421-4C0D-8AC1-8420A729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Third difference: inclusion of additional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3A84C5-C771-476A-A79F-E6EDDE5994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Protestant OT: 39 books (same as Tanakh)</a:t>
            </a:r>
          </a:p>
          <a:p>
            <a:r>
              <a:rPr lang="en-CA" dirty="0"/>
              <a:t>Catholic OT: 46 books</a:t>
            </a:r>
          </a:p>
          <a:p>
            <a:pPr lvl="1"/>
            <a:r>
              <a:rPr lang="en-CA" dirty="0"/>
              <a:t>Add books like 1 and 2 </a:t>
            </a:r>
            <a:r>
              <a:rPr lang="en-CA" dirty="0" err="1"/>
              <a:t>Maccabbees</a:t>
            </a:r>
            <a:r>
              <a:rPr lang="en-CA" dirty="0"/>
              <a:t>, Judith, Tobit</a:t>
            </a:r>
          </a:p>
          <a:p>
            <a:r>
              <a:rPr lang="en-CA" dirty="0"/>
              <a:t>Orthodox OT: 49 books</a:t>
            </a:r>
          </a:p>
          <a:p>
            <a:pPr lvl="1"/>
            <a:r>
              <a:rPr lang="en-CA" dirty="0"/>
              <a:t>Add books like 3 and 4 Maccabees, 3 Esdras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B98361B-6537-409E-9722-248FD5CEA6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60" y="1825625"/>
            <a:ext cx="3025880" cy="4351338"/>
          </a:xfrm>
        </p:spPr>
      </p:pic>
    </p:spTree>
    <p:extLst>
      <p:ext uri="{BB962C8B-B14F-4D97-AF65-F5344CB8AC3E}">
        <p14:creationId xmlns:p14="http://schemas.microsoft.com/office/powerpoint/2010/main" val="2620662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471</TotalTime>
  <Words>499</Words>
  <Application>Microsoft Office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Christianity</vt:lpstr>
      <vt:lpstr>Christianity: topics</vt:lpstr>
      <vt:lpstr>Jesus</vt:lpstr>
      <vt:lpstr>Significance of Jesus</vt:lpstr>
      <vt:lpstr>The (Christian) Bible</vt:lpstr>
      <vt:lpstr>Differences from Jewish Bible</vt:lpstr>
      <vt:lpstr>First difference: addition of New Testament</vt:lpstr>
      <vt:lpstr>Second difference: order of Tanakh/OT books</vt:lpstr>
      <vt:lpstr>Third difference: inclusion of additional books</vt:lpstr>
      <vt:lpstr>Covenants &amp; New Covenants</vt:lpstr>
      <vt:lpstr>Destruction of Jerusalem Temple, 70 CE</vt:lpstr>
      <vt:lpstr>Universal covenants</vt:lpstr>
      <vt:lpstr>The New Testament</vt:lpstr>
      <vt:lpstr>Matthew 8:1-4 (NRSV)</vt:lpstr>
      <vt:lpstr>Hebrew Language (Tanakh/Old Testament)</vt:lpstr>
      <vt:lpstr>Ancient Greek language (New Testament)</vt:lpstr>
      <vt:lpstr>Updated translations</vt:lpstr>
    </vt:vector>
  </TitlesOfParts>
  <Company>University of Regina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Christianity</dc:title>
  <dc:creator>William Arnal</dc:creator>
  <cp:lastModifiedBy>William Arnal</cp:lastModifiedBy>
  <cp:revision>89</cp:revision>
  <dcterms:created xsi:type="dcterms:W3CDTF">2019-11-13T19:43:10Z</dcterms:created>
  <dcterms:modified xsi:type="dcterms:W3CDTF">2019-11-20T19:26:35Z</dcterms:modified>
</cp:coreProperties>
</file>